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DL GROUP &amp; FINANCE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Investor Plans Presentation</a:t>
            </a:r>
          </a:p>
          <a:p>
            <a:r>
              <a:t>Contact: +91 8520926369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Investment Opportunity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DL Group &amp; Finance offers structured investment opportunities through finance services and real estate activities designed to generate steady income and growth.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₹5 Lakh Investment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Entry level investment</a:t>
            </a:r>
          </a:p>
          <a:p>
            <a:r>
              <a:t>• Suitable for new investors</a:t>
            </a:r>
          </a:p>
          <a:p>
            <a:r>
              <a:t>• Profit sharing from finance operations</a:t>
            </a:r>
          </a:p>
          <a:p>
            <a:r>
              <a:t>• Option to reinvest profits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₹10 Lakh Investment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Medium investment level</a:t>
            </a:r>
          </a:p>
          <a:p>
            <a:r>
              <a:t>• Higher profit participation</a:t>
            </a:r>
          </a:p>
          <a:p>
            <a:r>
              <a:t>• Allocation into multiple financial activities</a:t>
            </a:r>
          </a:p>
          <a:p>
            <a:r>
              <a:t>• Regular investor updates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₹25 Lakh Investment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Premium investment plan</a:t>
            </a:r>
          </a:p>
          <a:p>
            <a:r>
              <a:t>• Priority profit distribution</a:t>
            </a:r>
          </a:p>
          <a:p>
            <a:r>
              <a:t>• Participation in larger projects</a:t>
            </a:r>
          </a:p>
          <a:p>
            <a:r>
              <a:t>• Long‑term wealth growth strategy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Contact for Investment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DL Group &amp; Finance</a:t>
            </a:r>
          </a:p>
          <a:p>
            <a:r>
              <a:t>Phone: +91 8520926369</a:t>
            </a:r>
          </a:p>
          <a:p>
            <a:r>
              <a:t>Open for Investor Partnerships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